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57" r:id="rId7"/>
    <p:sldId id="258" r:id="rId8"/>
    <p:sldId id="262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9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59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09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44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861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38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67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4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2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9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7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1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6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98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42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C2165F-24DA-4907-8B95-DD442CCB41C5}" type="datetimeFigureOut">
              <a:rPr lang="nl-NL" smtClean="0"/>
              <a:t>14-11-2016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28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chooltv.nl/video/de-kringloop-van-het-water-water-is-continu-op-re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WAtervoorziening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</a:t>
            </a:r>
            <a:r>
              <a:rPr lang="nl-NL" dirty="0" smtClean="0"/>
              <a:t>. 2,1 Chemie </a:t>
            </a:r>
            <a:r>
              <a:rPr lang="nl-NL" dirty="0" smtClean="0"/>
              <a:t>Overal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3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Wat kost een glas water?</a:t>
            </a:r>
          </a:p>
          <a:p>
            <a:r>
              <a:rPr lang="nl-NL" sz="6000" dirty="0" smtClean="0"/>
              <a:t>Wat betaal je 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121" y="2663588"/>
            <a:ext cx="4602879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59" y="389585"/>
            <a:ext cx="8561789" cy="3409681"/>
          </a:xfrm>
        </p:spPr>
        <p:txBody>
          <a:bodyPr>
            <a:normAutofit/>
          </a:bodyPr>
          <a:lstStyle/>
          <a:p>
            <a:r>
              <a:rPr lang="nl-NL" dirty="0" smtClean="0">
                <a:hlinkClick r:id="rId2"/>
              </a:rPr>
              <a:t>waterkringloop</a:t>
            </a: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://www.schooltv.nl/video/de-kringloop-van-het-water-water-is-continu-op-reis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Water is altijd onderweg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540" y="1692534"/>
            <a:ext cx="6245046" cy="46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998" y="247918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Hoeveel water is er op aarde?</a:t>
            </a:r>
          </a:p>
          <a:p>
            <a:pPr marL="0" indent="0">
              <a:buNone/>
            </a:pPr>
            <a:r>
              <a:rPr lang="nl-NL" dirty="0" smtClean="0"/>
              <a:t>1,4 miljard km3</a:t>
            </a:r>
          </a:p>
          <a:p>
            <a:pPr marL="0" indent="0">
              <a:buNone/>
            </a:pPr>
            <a:r>
              <a:rPr lang="nl-NL" dirty="0" smtClean="0"/>
              <a:t>= 1.400.000.000 km3</a:t>
            </a:r>
          </a:p>
          <a:p>
            <a:pPr marL="0" indent="0">
              <a:buNone/>
            </a:pPr>
            <a:r>
              <a:rPr lang="nl-NL" dirty="0" smtClean="0"/>
              <a:t>= 1.400.000.000.000.000.000 m3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2,5% is zoet water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69" y="2228045"/>
            <a:ext cx="8231031" cy="46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15" t="23426" r="16483" b="38095"/>
          <a:stretch/>
        </p:blipFill>
        <p:spPr>
          <a:xfrm>
            <a:off x="2176530" y="669701"/>
            <a:ext cx="7510810" cy="55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Neerslag: 113.000 km3 per jaar.</a:t>
            </a:r>
          </a:p>
          <a:p>
            <a:r>
              <a:rPr lang="nl-NL" dirty="0" smtClean="0"/>
              <a:t>Hiervan is ca 10.000 km3 beschikbaar voor planten, dieren en mensen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940" b="8560"/>
          <a:stretch/>
        </p:blipFill>
        <p:spPr>
          <a:xfrm>
            <a:off x="4340181" y="2673127"/>
            <a:ext cx="5836298" cy="36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237704"/>
          </a:xfrm>
        </p:spPr>
        <p:txBody>
          <a:bodyPr/>
          <a:lstStyle/>
          <a:p>
            <a:r>
              <a:rPr lang="nl-NL" b="1" dirty="0" smtClean="0"/>
              <a:t>Waterbeheer</a:t>
            </a:r>
          </a:p>
          <a:p>
            <a:r>
              <a:rPr lang="nl-NL" dirty="0" smtClean="0"/>
              <a:t>Heeft iedereen wel genoeg water?</a:t>
            </a:r>
          </a:p>
          <a:p>
            <a:r>
              <a:rPr lang="nl-NL" dirty="0" smtClean="0"/>
              <a:t>Zuinig zijn met schoon water! </a:t>
            </a:r>
          </a:p>
          <a:p>
            <a:r>
              <a:rPr lang="nl-NL" dirty="0" smtClean="0"/>
              <a:t>Anders heeft in 2025 30% van de wereld geen schoon water meer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58" y="2532594"/>
            <a:ext cx="6484942" cy="43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Bedreigingen en kansen van water:</a:t>
            </a:r>
          </a:p>
          <a:p>
            <a:r>
              <a:rPr lang="nl-NL" dirty="0" smtClean="0"/>
              <a:t>https</a:t>
            </a:r>
            <a:r>
              <a:rPr lang="nl-NL" dirty="0"/>
              <a:t>://www.youtube.com/watch?v=AXKAnNeeR4k</a:t>
            </a:r>
          </a:p>
        </p:txBody>
      </p:sp>
    </p:spTree>
    <p:extLst>
      <p:ext uri="{BB962C8B-B14F-4D97-AF65-F5344CB8AC3E}">
        <p14:creationId xmlns:p14="http://schemas.microsoft.com/office/powerpoint/2010/main" val="10995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53F96-412E-498E-999A-764E54276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253C4C-B3AB-4A64-9560-C468AB8C3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1701D-AEA5-4B49-8130-92D08DC0E2E0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</TotalTime>
  <Words>100</Words>
  <Application>Microsoft Office PowerPoint</Application>
  <PresentationFormat>Breedbeeld</PresentationFormat>
  <Paragraphs>24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Segment</vt:lpstr>
      <vt:lpstr>WAtervoorziening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Hannie Kwant</dc:creator>
  <cp:lastModifiedBy>Hannie Kwant</cp:lastModifiedBy>
  <cp:revision>6</cp:revision>
  <dcterms:created xsi:type="dcterms:W3CDTF">2016-11-13T20:50:47Z</dcterms:created>
  <dcterms:modified xsi:type="dcterms:W3CDTF">2016-11-14T12:59:18Z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  <property fmtid="{D5CDD505-2E9C-101B-9397-08002B2CF9AE}" pid="3" name="IsMyDocuments">
    <vt:bool>true</vt:bool>
  </property>
</Properties>
</file>